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62" r:id="rId4"/>
    <p:sldId id="261" r:id="rId5"/>
    <p:sldId id="267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50" d="100"/>
          <a:sy n="50" d="100"/>
        </p:scale>
        <p:origin x="288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0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2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0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2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7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3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2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7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6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AFFD4-D331-4356-9A50-35A7E27B16B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96569-B0EE-4B64-A23C-0BD938142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9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TRACKING SPREADSHEET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This </a:t>
            </a:r>
            <a:r>
              <a:rPr lang="en-US" b="1" dirty="0" smtClean="0"/>
              <a:t>is one of the tools used to keep Managers and their teams updated with the </a:t>
            </a:r>
            <a:r>
              <a:rPr lang="en-US" b="1" dirty="0" smtClean="0"/>
              <a:t>progress of </a:t>
            </a:r>
            <a:r>
              <a:rPr lang="en-US" b="1" dirty="0" smtClean="0"/>
              <a:t>a certain project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43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5802552" cy="1600200"/>
          </a:xfrm>
        </p:spPr>
        <p:txBody>
          <a:bodyPr/>
          <a:lstStyle/>
          <a:p>
            <a:pPr algn="ctr"/>
            <a:r>
              <a:rPr lang="en-US" b="1" dirty="0" smtClean="0">
                <a:latin typeface="Agency FB" panose="020B0503020202020204" pitchFamily="34" charset="0"/>
              </a:rPr>
              <a:t>CREATE A MONTHLY OUTLOOK</a:t>
            </a:r>
            <a:endParaRPr lang="en-US" b="1" dirty="0">
              <a:latin typeface="Agency FB" panose="020B0503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HIGHLIGHT WEELKLY SCHEDULES.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ESTABLISH WEEKLY TASK CODES.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ASSIGN THE TASKS BY NAME OR ID.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GIVE THE DUE TIME TO COMPLETE THE TASK.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RECORD TIME VARIANCE AGAINST THE ORIGINAL SCHEDULE.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DISTANCE COVERED FOR THE TASKS.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EXPENSES.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PAYMENTS.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OVERTIME PAYMENTS</a:t>
            </a:r>
            <a:r>
              <a:rPr lang="en-US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TOTAL EARNINGS.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2503230"/>
            <a:ext cx="6050869" cy="1879707"/>
          </a:xfrm>
        </p:spPr>
      </p:pic>
    </p:spTree>
    <p:extLst>
      <p:ext uri="{BB962C8B-B14F-4D97-AF65-F5344CB8AC3E}">
        <p14:creationId xmlns:p14="http://schemas.microsoft.com/office/powerpoint/2010/main" val="241580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gency FB" panose="020B0503020202020204" pitchFamily="34" charset="0"/>
              </a:rPr>
              <a:t>FEATURES ADDED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i="1" dirty="0" smtClean="0"/>
              <a:t>Summation of </a:t>
            </a:r>
            <a:r>
              <a:rPr lang="en-US" b="1" i="1" dirty="0" smtClean="0"/>
              <a:t>due time, schedule variance ,distances , expenses and total </a:t>
            </a:r>
            <a:r>
              <a:rPr lang="en-US" b="1" i="1" dirty="0" smtClean="0"/>
              <a:t>earning from task payments and overtime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E.g. week one</a:t>
            </a:r>
          </a:p>
          <a:p>
            <a:r>
              <a:rPr lang="en-US" dirty="0" smtClean="0"/>
              <a:t>DERICK EARNINGS </a:t>
            </a:r>
          </a:p>
          <a:p>
            <a:r>
              <a:rPr lang="en-US" dirty="0" smtClean="0"/>
              <a:t>Pay 7$/ hr. * 30 hrs. = 210$</a:t>
            </a:r>
          </a:p>
          <a:p>
            <a:r>
              <a:rPr lang="en-US" dirty="0" smtClean="0"/>
              <a:t>Overtime 5$/hr. * 9hrs. = 45$ </a:t>
            </a:r>
            <a:endParaRPr lang="en-US" dirty="0" smtClean="0"/>
          </a:p>
          <a:p>
            <a:r>
              <a:rPr lang="en-US" dirty="0" smtClean="0"/>
              <a:t>TOTAL = 255$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Then the grand total of total earnings for all employees on tasks</a:t>
            </a:r>
          </a:p>
          <a:p>
            <a:r>
              <a:rPr lang="en-US" dirty="0" smtClean="0"/>
              <a:t>(</a:t>
            </a:r>
            <a:r>
              <a:rPr lang="en-US" i="1" dirty="0" smtClean="0"/>
              <a:t>In this case due time, pay rates(7$/hr. and 5$/hr.) are constant rates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1930400"/>
            <a:ext cx="5627726" cy="2237985"/>
          </a:xfrm>
        </p:spPr>
      </p:pic>
    </p:spTree>
    <p:extLst>
      <p:ext uri="{BB962C8B-B14F-4D97-AF65-F5344CB8AC3E}">
        <p14:creationId xmlns:p14="http://schemas.microsoft.com/office/powerpoint/2010/main" val="6283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gency FB" panose="020B0503020202020204" pitchFamily="34" charset="0"/>
              </a:rPr>
              <a:t/>
            </a:r>
            <a:br>
              <a:rPr lang="en-US" b="1" dirty="0">
                <a:latin typeface="Agency FB" panose="020B0503020202020204" pitchFamily="34" charset="0"/>
              </a:rPr>
            </a:br>
            <a:endParaRPr lang="en-US" b="1" dirty="0">
              <a:latin typeface="Agency FB" panose="020B0503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i="1" dirty="0" smtClean="0"/>
              <a:t>Conditional formatting with Data Bars is added on the following 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due time to complete the task</a:t>
            </a:r>
            <a:r>
              <a:rPr lang="en-US" dirty="0" smtClean="0"/>
              <a:t>.(orange)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distances.(green)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record </a:t>
            </a:r>
            <a:r>
              <a:rPr lang="en-US" dirty="0" smtClean="0"/>
              <a:t>time variance against the original </a:t>
            </a:r>
            <a:r>
              <a:rPr lang="en-US" dirty="0" smtClean="0"/>
              <a:t>schedule(pink)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r>
              <a:rPr lang="en-US" dirty="0" smtClean="0"/>
              <a:t>Gradient fill is used(with unique colors)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395" y="1863306"/>
            <a:ext cx="4819604" cy="3795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4568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" t="379" r="7701" b="41964"/>
          <a:stretch/>
        </p:blipFill>
        <p:spPr>
          <a:xfrm>
            <a:off x="5528246" y="3371035"/>
            <a:ext cx="5220267" cy="3088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i="1" dirty="0"/>
              <a:t>G</a:t>
            </a:r>
            <a:r>
              <a:rPr lang="en-US" b="1" i="1" dirty="0" smtClean="0"/>
              <a:t>raphical representation of January weeks.</a:t>
            </a:r>
          </a:p>
          <a:p>
            <a:r>
              <a:rPr lang="en-US" b="1" i="1" dirty="0"/>
              <a:t>M</a:t>
            </a:r>
            <a:r>
              <a:rPr lang="en-US" b="1" i="1" dirty="0" smtClean="0"/>
              <a:t>aximized gridlines for </a:t>
            </a:r>
            <a:r>
              <a:rPr lang="en-US" b="1" i="1" dirty="0"/>
              <a:t>accuracy. </a:t>
            </a:r>
            <a:r>
              <a:rPr lang="en-US" b="1" i="1" dirty="0" smtClean="0"/>
              <a:t>(pop </a:t>
            </a:r>
            <a:r>
              <a:rPr lang="en-US" b="1" i="1" dirty="0"/>
              <a:t>up option in red </a:t>
            </a:r>
            <a:r>
              <a:rPr lang="en-US" b="1" i="1" dirty="0" smtClean="0"/>
              <a:t>)</a:t>
            </a:r>
          </a:p>
          <a:p>
            <a:r>
              <a:rPr lang="en-US" b="1" i="1" dirty="0" smtClean="0"/>
              <a:t>Filter out the constant values by deselecting them.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743765"/>
            <a:ext cx="4468315" cy="2627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1927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i="1" dirty="0" smtClean="0"/>
              <a:t>Generate graphs from the hypothetical data collected in the weeks of every month. </a:t>
            </a:r>
            <a:endParaRPr lang="en-US" b="1" i="1" dirty="0" smtClean="0"/>
          </a:p>
          <a:p>
            <a:r>
              <a:rPr lang="en-US" b="1" i="1" dirty="0"/>
              <a:t>Data of interest is left for further analysis.</a:t>
            </a:r>
          </a:p>
          <a:p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816" y="2057400"/>
            <a:ext cx="6407809" cy="322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267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254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Agency FB</vt:lpstr>
      <vt:lpstr>Arial</vt:lpstr>
      <vt:lpstr>Calibri</vt:lpstr>
      <vt:lpstr>Calibri Light</vt:lpstr>
      <vt:lpstr>Wingdings</vt:lpstr>
      <vt:lpstr>Office Theme</vt:lpstr>
      <vt:lpstr>TRACKING SPREADSHEET</vt:lpstr>
      <vt:lpstr>CREATE A MONTHLY OUTLOOK</vt:lpstr>
      <vt:lpstr>FEATURES ADDED</vt:lpstr>
      <vt:lpstr>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TRACKING SPREADSHEET</dc:title>
  <dc:creator>NGURU</dc:creator>
  <cp:lastModifiedBy>NGURU</cp:lastModifiedBy>
  <cp:revision>31</cp:revision>
  <dcterms:created xsi:type="dcterms:W3CDTF">2018-04-07T16:13:04Z</dcterms:created>
  <dcterms:modified xsi:type="dcterms:W3CDTF">2018-04-08T09:25:57Z</dcterms:modified>
</cp:coreProperties>
</file>